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1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D668-4818-4A25-82F2-813F5A7733EB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0C7D-1894-4E95-AC21-BE2E2D426E3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11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514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639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775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09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678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91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321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36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631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28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583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E6F0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3AEA-6246-4A3C-98D0-2573E1DB3359}" type="datetimeFigureOut">
              <a:rPr lang="bg-BG" smtClean="0"/>
              <a:t>14.7.2019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97D4-BB15-4B37-BD8D-ADD8DD21D80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73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/>
              <a:t> 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      </a:t>
            </a:r>
            <a:r>
              <a:rPr lang="bg-BG" sz="2000" b="1" dirty="0" smtClean="0"/>
              <a:t>ВНИМАНИЕ!</a:t>
            </a:r>
            <a:r>
              <a:rPr lang="bg-BG" b="1" dirty="0" smtClean="0"/>
              <a:t>     </a:t>
            </a:r>
            <a:r>
              <a:rPr lang="bg-BG" sz="2000" b="1" dirty="0"/>
              <a:t>ФУЗАРИУМ + РИЗОКТОНИЯ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bg-BG" sz="2000" b="1" dirty="0"/>
              <a:t>Масовата поява на болестта в страната, през първия </a:t>
            </a:r>
            <a:r>
              <a:rPr lang="bg-BG" sz="2000" b="1" dirty="0" err="1"/>
              <a:t>полусезон</a:t>
            </a:r>
            <a:r>
              <a:rPr lang="bg-BG" sz="2000" b="1" dirty="0"/>
              <a:t> на оранжерийните култури, ме провокира да направя този снимков материал.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bg-BG" sz="2000" b="1" dirty="0"/>
              <a:t>Ако желаете оранжерията Ви да е излекувана напълно, свържете се с мен без страх, лечението не е скъпо!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bg-BG" sz="2000" b="1" dirty="0"/>
              <a:t> 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bg-BG" sz="2000" b="1" dirty="0" err="1"/>
              <a:t>Фузариум</a:t>
            </a:r>
            <a:r>
              <a:rPr lang="bg-BG" sz="2000" b="1" dirty="0"/>
              <a:t> и </a:t>
            </a:r>
            <a:r>
              <a:rPr lang="bg-BG" sz="2000" b="1" dirty="0" err="1"/>
              <a:t>Ризоктония</a:t>
            </a:r>
            <a:r>
              <a:rPr lang="bg-BG" sz="2000" b="1" dirty="0"/>
              <a:t> при краставици – установена диагноза. </a:t>
            </a: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49424"/>
            <a:ext cx="389572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40359" y="215837"/>
            <a:ext cx="10206135" cy="567936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sz="2200" b="1" dirty="0"/>
              <a:t>След две седмици. Напълно възстановен </a:t>
            </a:r>
            <a:r>
              <a:rPr lang="bg-BG" sz="2200" b="1" dirty="0" err="1"/>
              <a:t>хабитус</a:t>
            </a:r>
            <a:endParaRPr lang="bg-BG" sz="22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9" y="933062"/>
            <a:ext cx="5682344" cy="59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92" y="0"/>
            <a:ext cx="6158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1" y="-15557"/>
            <a:ext cx="6792684" cy="6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63077" y="0"/>
            <a:ext cx="8153399" cy="625151"/>
          </a:xfrm>
        </p:spPr>
        <p:txBody>
          <a:bodyPr>
            <a:normAutofit/>
          </a:bodyPr>
          <a:lstStyle/>
          <a:p>
            <a:r>
              <a:rPr lang="bg-BG" sz="2000" b="1" dirty="0"/>
              <a:t>Така беше в началото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513184"/>
            <a:ext cx="6046237" cy="63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442996" y="365125"/>
            <a:ext cx="7910804" cy="465299"/>
          </a:xfrm>
        </p:spPr>
        <p:txBody>
          <a:bodyPr>
            <a:normAutofit/>
          </a:bodyPr>
          <a:lstStyle/>
          <a:p>
            <a:r>
              <a:rPr lang="bg-BG" sz="2000" b="1" dirty="0"/>
              <a:t>Така е сега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32" y="830424"/>
            <a:ext cx="5374432" cy="60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54964" y="102637"/>
            <a:ext cx="8200052" cy="493291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sz="2200" b="1" dirty="0"/>
              <a:t>Това растение беше напълно загинало – възстановихме го от </a:t>
            </a:r>
            <a:r>
              <a:rPr lang="bg-BG" sz="2200" b="1" dirty="0" err="1"/>
              <a:t>култук</a:t>
            </a:r>
            <a:endParaRPr lang="bg-BG" sz="22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0" y="858417"/>
            <a:ext cx="5477068" cy="59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84376" y="365126"/>
            <a:ext cx="8069424" cy="595928"/>
          </a:xfrm>
        </p:spPr>
        <p:txBody>
          <a:bodyPr>
            <a:normAutofit/>
          </a:bodyPr>
          <a:lstStyle/>
          <a:p>
            <a:r>
              <a:rPr lang="bg-BG" sz="2000" b="1" dirty="0"/>
              <a:t>Домати – също засегнати от проблема, но напълно преодолели болестта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76" y="961054"/>
            <a:ext cx="5393093" cy="58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56384" y="365125"/>
            <a:ext cx="8097416" cy="521283"/>
          </a:xfrm>
        </p:spPr>
        <p:txBody>
          <a:bodyPr>
            <a:normAutofit/>
          </a:bodyPr>
          <a:lstStyle/>
          <a:p>
            <a:r>
              <a:rPr lang="bg-BG" sz="2000" b="1" dirty="0"/>
              <a:t>Цвета спря да абортира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886408"/>
            <a:ext cx="5803640" cy="59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52" y="7891"/>
            <a:ext cx="5847256" cy="68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1" y="0"/>
            <a:ext cx="5738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24150" y="485775"/>
            <a:ext cx="8629650" cy="457200"/>
          </a:xfrm>
        </p:spPr>
        <p:txBody>
          <a:bodyPr>
            <a:normAutofit fontScale="90000"/>
          </a:bodyPr>
          <a:lstStyle/>
          <a:p>
            <a:r>
              <a:rPr lang="bg-BG" sz="2200" b="1" dirty="0"/>
              <a:t>Първи </a:t>
            </a:r>
            <a:r>
              <a:rPr lang="bg-BG" sz="2200" b="1" dirty="0" smtClean="0"/>
              <a:t>ден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1" y="647700"/>
            <a:ext cx="6267450" cy="6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71800" y="365125"/>
            <a:ext cx="8382000" cy="473075"/>
          </a:xfrm>
        </p:spPr>
        <p:txBody>
          <a:bodyPr>
            <a:normAutofit/>
          </a:bodyPr>
          <a:lstStyle/>
          <a:p>
            <a:r>
              <a:rPr lang="bg-BG" sz="2000" b="1" dirty="0"/>
              <a:t>Втори ден –виждаме изправени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6143625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4" y="184151"/>
            <a:ext cx="7972425" cy="4826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sz="2200" b="1" dirty="0"/>
              <a:t>Трети ден – виждаме изправени, особено горни етажи</a:t>
            </a:r>
            <a:endParaRPr lang="bg-BG" sz="22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847726"/>
            <a:ext cx="5953125" cy="60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3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28927" y="365126"/>
            <a:ext cx="8515349" cy="444500"/>
          </a:xfrm>
        </p:spPr>
        <p:txBody>
          <a:bodyPr>
            <a:normAutofit/>
          </a:bodyPr>
          <a:lstStyle/>
          <a:p>
            <a:r>
              <a:rPr lang="bg-BG" sz="2000" b="1" dirty="0"/>
              <a:t>Това са същите растения след една седмица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1" y="809626"/>
            <a:ext cx="5943600" cy="60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6" y="365126"/>
            <a:ext cx="8277224" cy="444500"/>
          </a:xfrm>
        </p:spPr>
        <p:txBody>
          <a:bodyPr>
            <a:normAutofit/>
          </a:bodyPr>
          <a:lstStyle/>
          <a:p>
            <a:r>
              <a:rPr lang="bg-BG" sz="2200" b="1" dirty="0"/>
              <a:t>Една седмица – долни етажи </a:t>
            </a:r>
            <a:r>
              <a:rPr lang="bg-BG" sz="2200" b="1" dirty="0" err="1"/>
              <a:t>подгорели</a:t>
            </a:r>
            <a:r>
              <a:rPr lang="bg-BG" sz="2200" b="1" dirty="0"/>
              <a:t>, нагоре – отлично състояние</a:t>
            </a:r>
            <a:endParaRPr lang="bg-BG" sz="22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809626"/>
            <a:ext cx="6020771" cy="6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46" y="0"/>
            <a:ext cx="6203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1"/>
            <a:ext cx="61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5126" y="365125"/>
            <a:ext cx="8358673" cy="465299"/>
          </a:xfrm>
        </p:spPr>
        <p:txBody>
          <a:bodyPr>
            <a:normAutofit/>
          </a:bodyPr>
          <a:lstStyle/>
          <a:p>
            <a:r>
              <a:rPr lang="bg-BG" sz="2000" b="1" dirty="0"/>
              <a:t>Десети ден</a:t>
            </a: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27" y="830424"/>
            <a:ext cx="5934269" cy="60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9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</Words>
  <Application>Microsoft Office PowerPoint</Application>
  <PresentationFormat>Широк екран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тема</vt:lpstr>
      <vt:lpstr>        ВНИМАНИЕ!     ФУЗАРИУМ + РИЗОКТОНИЯ Масовата поява на болестта в страната, през първия полусезон на оранжерийните култури, ме провокира да направя този снимков материал. Ако желаете оранжерията Ви да е излекувана напълно, свържете се с мен без страх, лечението не е скъпо!   Фузариум и Ризоктония при краставици – установена диагноза. </vt:lpstr>
      <vt:lpstr>Първи ден </vt:lpstr>
      <vt:lpstr>Втори ден –виждаме изправени</vt:lpstr>
      <vt:lpstr>  Трети ден – виждаме изправени, особено горни етажи</vt:lpstr>
      <vt:lpstr>Това са същите растения след една седмица</vt:lpstr>
      <vt:lpstr>Една седмица – долни етажи подгорели, нагоре – отлично състояние</vt:lpstr>
      <vt:lpstr>Презентация на PowerPoint</vt:lpstr>
      <vt:lpstr>Презентация на PowerPoint</vt:lpstr>
      <vt:lpstr>Десети ден</vt:lpstr>
      <vt:lpstr>  След две седмици. Напълно възстановен хабитус</vt:lpstr>
      <vt:lpstr>Презентация на PowerPoint</vt:lpstr>
      <vt:lpstr>Презентация на PowerPoint</vt:lpstr>
      <vt:lpstr>Така беше в началото</vt:lpstr>
      <vt:lpstr>Така е сега</vt:lpstr>
      <vt:lpstr>  Това растение беше напълно загинало – възстановихме го от култук</vt:lpstr>
      <vt:lpstr>Домати – също засегнати от проблема, но напълно преодолели болестта</vt:lpstr>
      <vt:lpstr>Цвета спря да абортира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           ФУЗАРИУМ + РИЗОКТОНИЯ Масовата поява на болестта в страната, през първия полусезон на оранжерийните култури, ме провокира да направя този снимков материал. Ако желаете оранжерията Ви да е излекувана напълно, свържете се с мен без страх, лечението не е скъпо!   Фузариум и Ризоктония при краставици – установена диагноза. </dc:title>
  <dc:creator>Usr</dc:creator>
  <cp:lastModifiedBy>Usr</cp:lastModifiedBy>
  <cp:revision>23</cp:revision>
  <dcterms:created xsi:type="dcterms:W3CDTF">2019-07-14T13:15:48Z</dcterms:created>
  <dcterms:modified xsi:type="dcterms:W3CDTF">2019-07-14T14:00:45Z</dcterms:modified>
</cp:coreProperties>
</file>